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1" r:id="rId6"/>
    <p:sldId id="266" r:id="rId7"/>
    <p:sldId id="271" r:id="rId8"/>
    <p:sldId id="262" r:id="rId9"/>
    <p:sldId id="267" r:id="rId10"/>
    <p:sldId id="272" r:id="rId11"/>
    <p:sldId id="263" r:id="rId12"/>
    <p:sldId id="274" r:id="rId13"/>
    <p:sldId id="268" r:id="rId14"/>
    <p:sldId id="275" r:id="rId15"/>
    <p:sldId id="264" r:id="rId16"/>
    <p:sldId id="273" r:id="rId17"/>
    <p:sldId id="265" r:id="rId18"/>
    <p:sldId id="269" r:id="rId19"/>
    <p:sldId id="270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B01F-AF8E-4D76-8CFF-BE2C65CB890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EC7D0-522D-4FF3-987B-BA425120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7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EC7D0-522D-4FF3-987B-BA425120BE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1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D380-EA8E-4A30-92AC-A215EE8A17D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sr-Latn-CS" b="1" dirty="0" smtClean="0"/>
              <a:t>TEHNOLOGIJA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2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Vrste</a:t>
            </a:r>
            <a:r>
              <a:rPr lang="en-US" u="sng" dirty="0" smtClean="0"/>
              <a:t> </a:t>
            </a:r>
            <a:r>
              <a:rPr lang="en-US" u="sng" dirty="0" err="1" smtClean="0"/>
              <a:t>sučeonog</a:t>
            </a:r>
            <a:r>
              <a:rPr lang="en-US" u="sng" dirty="0" smtClean="0"/>
              <a:t> </a:t>
            </a:r>
            <a:r>
              <a:rPr lang="en-US" u="sng" dirty="0" err="1" smtClean="0"/>
              <a:t>zavarivanja</a:t>
            </a:r>
            <a:r>
              <a:rPr lang="en-US" u="sng" dirty="0" smtClean="0"/>
              <a:t> </a:t>
            </a:r>
            <a:r>
              <a:rPr lang="en-US" u="sng" dirty="0" err="1" smtClean="0"/>
              <a:t>varničenjem</a:t>
            </a:r>
            <a:r>
              <a:rPr lang="en-US" dirty="0" smtClean="0"/>
              <a:t>: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Neprekidnim</a:t>
            </a:r>
            <a:r>
              <a:rPr lang="en-US" dirty="0" smtClean="0"/>
              <a:t> </a:t>
            </a:r>
            <a:r>
              <a:rPr lang="en-US" dirty="0" err="1" smtClean="0"/>
              <a:t>varničenjem</a:t>
            </a:r>
            <a:r>
              <a:rPr lang="en-US" dirty="0" smtClean="0"/>
              <a:t>: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Sa </a:t>
            </a:r>
            <a:r>
              <a:rPr lang="en-US" dirty="0" err="1" smtClean="0"/>
              <a:t>predgrevanjem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0000">
            <a:off x="715012" y="1945107"/>
            <a:ext cx="3299912" cy="17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4800600"/>
            <a:ext cx="377483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>
            <a:off x="4495800" y="1981200"/>
            <a:ext cx="533400" cy="1752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495800" y="4800600"/>
            <a:ext cx="533400" cy="1752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1806476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Manji</a:t>
            </a:r>
            <a:r>
              <a:rPr lang="en-US" sz="2400" dirty="0" smtClean="0"/>
              <a:t> </a:t>
            </a:r>
            <a:r>
              <a:rPr lang="en-US" sz="2400" dirty="0" err="1" smtClean="0"/>
              <a:t>utrošak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r>
              <a:rPr lang="en-US" sz="2400" dirty="0" smtClean="0"/>
              <a:t>, </a:t>
            </a:r>
            <a:r>
              <a:rPr lang="en-US" sz="2400" dirty="0" err="1" smtClean="0"/>
              <a:t>kraće</a:t>
            </a:r>
            <a:r>
              <a:rPr lang="en-US" sz="2400" dirty="0" smtClean="0"/>
              <a:t> </a:t>
            </a:r>
            <a:r>
              <a:rPr lang="en-US" sz="2400" dirty="0" err="1" smtClean="0"/>
              <a:t>trajanje</a:t>
            </a:r>
            <a:r>
              <a:rPr lang="en-US" sz="2400" dirty="0" smtClean="0"/>
              <a:t>, </a:t>
            </a:r>
            <a:r>
              <a:rPr lang="en-US" sz="2400" dirty="0" err="1" smtClean="0"/>
              <a:t>primena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zatvorene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konture</a:t>
            </a:r>
            <a:r>
              <a:rPr lang="en-US" sz="2400" dirty="0" smtClean="0"/>
              <a:t>, </a:t>
            </a:r>
            <a:r>
              <a:rPr lang="en-US" sz="2400" dirty="0" err="1" smtClean="0"/>
              <a:t>niskougljenične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niskolegirane</a:t>
            </a:r>
            <a:r>
              <a:rPr lang="en-US" sz="2400" dirty="0" smtClean="0"/>
              <a:t> </a:t>
            </a:r>
            <a:r>
              <a:rPr lang="en-US" sz="2400" dirty="0" err="1" smtClean="0"/>
              <a:t>čelike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nisu</a:t>
            </a:r>
            <a:r>
              <a:rPr lang="en-US" sz="2400" dirty="0" smtClean="0"/>
              <a:t> </a:t>
            </a:r>
            <a:r>
              <a:rPr lang="en-US" sz="2400" dirty="0" err="1" smtClean="0"/>
              <a:t>skloni</a:t>
            </a:r>
            <a:r>
              <a:rPr lang="en-US" sz="2400" dirty="0" smtClean="0"/>
              <a:t> </a:t>
            </a:r>
            <a:r>
              <a:rPr lang="en-US" sz="2400" dirty="0" err="1" smtClean="0"/>
              <a:t>zakaljenju</a:t>
            </a:r>
            <a:r>
              <a:rPr lang="en-US" sz="2400" dirty="0" smtClean="0"/>
              <a:t> u ZUT-u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zavarivanja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mašinama</a:t>
            </a:r>
            <a:r>
              <a:rPr lang="en-US" sz="2400" dirty="0" smtClean="0"/>
              <a:t> </a:t>
            </a:r>
            <a:r>
              <a:rPr lang="en-US" sz="2400" dirty="0" err="1" smtClean="0"/>
              <a:t>manje</a:t>
            </a:r>
            <a:r>
              <a:rPr lang="en-US" sz="2400" dirty="0" smtClean="0"/>
              <a:t> </a:t>
            </a:r>
            <a:r>
              <a:rPr lang="en-US" sz="2400" dirty="0" err="1" smtClean="0"/>
              <a:t>snage</a:t>
            </a:r>
            <a:r>
              <a:rPr lang="en-US" sz="2400" dirty="0" smtClean="0"/>
              <a:t>, </a:t>
            </a:r>
            <a:r>
              <a:rPr lang="en-US" sz="2400" dirty="0" err="1" smtClean="0"/>
              <a:t>zavarivanje</a:t>
            </a:r>
            <a:r>
              <a:rPr lang="en-US" sz="2400" dirty="0" smtClean="0"/>
              <a:t> </a:t>
            </a:r>
            <a:r>
              <a:rPr lang="en-US" sz="2400" dirty="0" err="1" smtClean="0"/>
              <a:t>čelika</a:t>
            </a:r>
            <a:r>
              <a:rPr lang="en-US" sz="2400" dirty="0" smtClean="0"/>
              <a:t> </a:t>
            </a:r>
            <a:r>
              <a:rPr lang="en-US" sz="2400" dirty="0" err="1" smtClean="0"/>
              <a:t>sklonih</a:t>
            </a:r>
            <a:r>
              <a:rPr lang="en-US" sz="2400" dirty="0" smtClean="0"/>
              <a:t> </a:t>
            </a:r>
            <a:r>
              <a:rPr lang="en-US" sz="2400" dirty="0" err="1" smtClean="0"/>
              <a:t>zakaljenju</a:t>
            </a:r>
            <a:r>
              <a:rPr lang="en-US" sz="2400" dirty="0" smtClean="0"/>
              <a:t> u ZUT-u.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6096000" cy="5592763"/>
          </a:xfrm>
        </p:spPr>
        <p:txBody>
          <a:bodyPr/>
          <a:lstStyle/>
          <a:p>
            <a:r>
              <a:rPr lang="en-US" sz="4000" u="sng" dirty="0" err="1" smtClean="0"/>
              <a:t>Tačkasto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zavarivanje</a:t>
            </a:r>
            <a:r>
              <a:rPr lang="en-US" sz="4000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Najrasprostranjeniji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zav.el.otporom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Pritisak</a:t>
            </a:r>
            <a:r>
              <a:rPr lang="en-US" dirty="0" smtClean="0"/>
              <a:t> se </a:t>
            </a:r>
            <a:r>
              <a:rPr lang="en-US" dirty="0" err="1" smtClean="0"/>
              <a:t>postiže</a:t>
            </a:r>
            <a:r>
              <a:rPr lang="en-US" dirty="0" smtClean="0"/>
              <a:t> </a:t>
            </a:r>
            <a:r>
              <a:rPr lang="en-US" dirty="0" err="1" smtClean="0"/>
              <a:t>hlađenim</a:t>
            </a:r>
            <a:r>
              <a:rPr lang="en-US" dirty="0" smtClean="0"/>
              <a:t> </a:t>
            </a:r>
            <a:r>
              <a:rPr lang="en-US" dirty="0" err="1" smtClean="0"/>
              <a:t>elektrodama</a:t>
            </a:r>
            <a:r>
              <a:rPr lang="en-US" dirty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se </a:t>
            </a:r>
            <a:r>
              <a:rPr lang="en-US" dirty="0" err="1" smtClean="0"/>
              <a:t>dobijaju</a:t>
            </a:r>
            <a:r>
              <a:rPr lang="en-US" dirty="0" smtClean="0"/>
              <a:t> </a:t>
            </a:r>
            <a:r>
              <a:rPr lang="en-US" dirty="0" err="1" smtClean="0"/>
              <a:t>preklopni</a:t>
            </a:r>
            <a:r>
              <a:rPr lang="en-US" dirty="0" smtClean="0"/>
              <a:t> </a:t>
            </a:r>
            <a:r>
              <a:rPr lang="en-US" dirty="0" err="1" smtClean="0"/>
              <a:t>spojevi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topljenja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6604109" y="2224335"/>
            <a:ext cx="2522752" cy="441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812323"/>
            <a:ext cx="4267200" cy="19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 smtClean="0"/>
              <a:t>Promena</a:t>
            </a:r>
            <a:r>
              <a:rPr lang="en-US" dirty="0" smtClean="0"/>
              <a:t> temperature: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dirty="0" err="1" smtClean="0"/>
              <a:t>Ceo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je </a:t>
            </a:r>
            <a:r>
              <a:rPr lang="en-US" dirty="0" err="1" smtClean="0"/>
              <a:t>završen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0,5 s, a </a:t>
            </a:r>
          </a:p>
          <a:p>
            <a:pPr>
              <a:buNone/>
            </a:pPr>
            <a:r>
              <a:rPr lang="en-US" dirty="0" err="1"/>
              <a:t>m</a:t>
            </a:r>
            <a:r>
              <a:rPr lang="en-US" dirty="0" err="1" smtClean="0"/>
              <a:t>oguće</a:t>
            </a:r>
            <a:r>
              <a:rPr lang="en-US" dirty="0" smtClean="0"/>
              <a:t> je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kraće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najviše</a:t>
            </a:r>
            <a:r>
              <a:rPr lang="en-US" dirty="0" smtClean="0"/>
              <a:t> do 600 </a:t>
            </a:r>
            <a:r>
              <a:rPr lang="en-US" dirty="0" err="1" smtClean="0"/>
              <a:t>zavara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u  </a:t>
            </a:r>
            <a:r>
              <a:rPr lang="en-US" dirty="0" err="1" smtClean="0"/>
              <a:t>minuti</a:t>
            </a:r>
            <a:r>
              <a:rPr lang="en-US" dirty="0" smtClean="0"/>
              <a:t>)-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produktivnost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5027"/>
            <a:ext cx="4419600" cy="502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5257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1-limovi pre </a:t>
            </a:r>
            <a:r>
              <a:rPr lang="en-US" dirty="0" err="1" smtClean="0"/>
              <a:t>zavarivanja</a:t>
            </a:r>
            <a:endParaRPr lang="en-US" dirty="0" smtClean="0"/>
          </a:p>
          <a:p>
            <a:r>
              <a:rPr lang="en-US" dirty="0" smtClean="0"/>
              <a:t>2-početak </a:t>
            </a:r>
            <a:r>
              <a:rPr lang="en-US" dirty="0" err="1" smtClean="0"/>
              <a:t>obrazovanja</a:t>
            </a:r>
            <a:r>
              <a:rPr lang="en-US" dirty="0" smtClean="0"/>
              <a:t> </a:t>
            </a:r>
            <a:r>
              <a:rPr lang="en-US" dirty="0" err="1" smtClean="0"/>
              <a:t>rastopljenog</a:t>
            </a:r>
            <a:r>
              <a:rPr lang="en-US" dirty="0" smtClean="0"/>
              <a:t> </a:t>
            </a:r>
            <a:r>
              <a:rPr lang="en-US" dirty="0" err="1" smtClean="0"/>
              <a:t>jezgra</a:t>
            </a:r>
            <a:endParaRPr lang="en-US" dirty="0" smtClean="0"/>
          </a:p>
          <a:p>
            <a:r>
              <a:rPr lang="en-US" dirty="0" smtClean="0"/>
              <a:t>3-konačno </a:t>
            </a:r>
            <a:r>
              <a:rPr lang="en-US" dirty="0" err="1" smtClean="0"/>
              <a:t>obrazovanje</a:t>
            </a:r>
            <a:r>
              <a:rPr lang="en-US" dirty="0" smtClean="0"/>
              <a:t> </a:t>
            </a:r>
            <a:r>
              <a:rPr lang="en-US" dirty="0" err="1" smtClean="0"/>
              <a:t>livenog</a:t>
            </a:r>
            <a:r>
              <a:rPr lang="en-US" dirty="0" smtClean="0"/>
              <a:t> </a:t>
            </a:r>
            <a:r>
              <a:rPr lang="en-US" dirty="0" err="1" smtClean="0"/>
              <a:t>jezgra</a:t>
            </a:r>
            <a:endParaRPr lang="en-US" dirty="0" smtClean="0"/>
          </a:p>
          <a:p>
            <a:r>
              <a:rPr lang="en-US" dirty="0" smtClean="0"/>
              <a:t>4-gotova </a:t>
            </a:r>
            <a:r>
              <a:rPr lang="en-US" dirty="0" err="1" smtClean="0"/>
              <a:t>zavarena</a:t>
            </a:r>
            <a:r>
              <a:rPr lang="en-US" dirty="0" smtClean="0"/>
              <a:t> </a:t>
            </a:r>
            <a:r>
              <a:rPr lang="en-US" dirty="0" err="1" smtClean="0"/>
              <a:t>tačka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tačkastog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: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Jednostrano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Dvostrano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-60000">
            <a:off x="4062058" y="1029459"/>
            <a:ext cx="4754728" cy="272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180000">
            <a:off x="5791739" y="3779952"/>
            <a:ext cx="2818458" cy="300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0000">
            <a:off x="3513485" y="4154125"/>
            <a:ext cx="2262603" cy="51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400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š</a:t>
            </a:r>
            <a:r>
              <a:rPr lang="en-US" dirty="0" smtClean="0"/>
              <a:t> –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šantiranja</a:t>
            </a:r>
            <a:r>
              <a:rPr lang="en-US" dirty="0" smtClean="0"/>
              <a:t> –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protiče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prethodno</a:t>
            </a:r>
            <a:r>
              <a:rPr lang="en-US" dirty="0" smtClean="0"/>
              <a:t> </a:t>
            </a:r>
            <a:r>
              <a:rPr lang="en-US" dirty="0" err="1" smtClean="0"/>
              <a:t>zavarenu</a:t>
            </a:r>
            <a:r>
              <a:rPr lang="en-US" dirty="0" smtClean="0"/>
              <a:t> </a:t>
            </a:r>
            <a:r>
              <a:rPr lang="en-US" dirty="0" err="1" smtClean="0"/>
              <a:t>tačku</a:t>
            </a:r>
            <a:r>
              <a:rPr lang="en-US" dirty="0" smtClean="0"/>
              <a:t>. </a:t>
            </a:r>
            <a:r>
              <a:rPr lang="en-US" dirty="0" err="1" smtClean="0"/>
              <a:t>Negativna</a:t>
            </a:r>
            <a:r>
              <a:rPr lang="en-US" dirty="0" smtClean="0"/>
              <a:t> </a:t>
            </a:r>
            <a:r>
              <a:rPr lang="en-US" dirty="0" err="1" smtClean="0"/>
              <a:t>pojava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zbog</a:t>
            </a:r>
            <a:r>
              <a:rPr lang="en-US" dirty="0" smtClean="0"/>
              <a:t> toga je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izvršiti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rastojanju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3,4-4,5x </a:t>
            </a:r>
            <a:r>
              <a:rPr lang="en-US" dirty="0" err="1" smtClean="0"/>
              <a:t>većem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prečnika</a:t>
            </a:r>
            <a:r>
              <a:rPr lang="en-US" dirty="0" smtClean="0"/>
              <a:t> </a:t>
            </a:r>
            <a:r>
              <a:rPr lang="en-US" dirty="0" err="1" smtClean="0"/>
              <a:t>tačke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Primena</a:t>
            </a:r>
            <a:r>
              <a:rPr lang="en-US" u="sng" dirty="0" smtClean="0"/>
              <a:t> </a:t>
            </a:r>
            <a:r>
              <a:rPr lang="en-US" u="sng" dirty="0" err="1" smtClean="0"/>
              <a:t>i</a:t>
            </a:r>
            <a:r>
              <a:rPr lang="en-US" u="sng" dirty="0" smtClean="0"/>
              <a:t> </a:t>
            </a:r>
            <a:r>
              <a:rPr lang="en-US" u="sng" dirty="0" err="1" smtClean="0"/>
              <a:t>specifičnosti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produktivnost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najrazličitije</a:t>
            </a:r>
            <a:r>
              <a:rPr lang="en-US" dirty="0" smtClean="0"/>
              <a:t> </a:t>
            </a:r>
            <a:r>
              <a:rPr lang="en-US" dirty="0" err="1" smtClean="0"/>
              <a:t>materijale</a:t>
            </a:r>
            <a:r>
              <a:rPr lang="en-US" dirty="0" smtClean="0"/>
              <a:t>, </a:t>
            </a:r>
            <a:r>
              <a:rPr lang="en-US" dirty="0" err="1" smtClean="0"/>
              <a:t>uključujući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zavarljive</a:t>
            </a:r>
            <a:r>
              <a:rPr lang="en-US" dirty="0" smtClean="0"/>
              <a:t>: </a:t>
            </a:r>
            <a:r>
              <a:rPr lang="en-US" dirty="0" err="1" smtClean="0"/>
              <a:t>leg.Ti</a:t>
            </a:r>
            <a:r>
              <a:rPr lang="en-US" dirty="0" smtClean="0"/>
              <a:t>, leg. Al (Al-Cu </a:t>
            </a:r>
            <a:r>
              <a:rPr lang="en-US" dirty="0" err="1" smtClean="0"/>
              <a:t>duraluminijum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Tipična</a:t>
            </a:r>
            <a:r>
              <a:rPr lang="en-US" dirty="0" smtClean="0"/>
              <a:t> </a:t>
            </a:r>
            <a:r>
              <a:rPr lang="en-US" dirty="0" err="1" smtClean="0"/>
              <a:t>primena</a:t>
            </a:r>
            <a:r>
              <a:rPr lang="en-US" dirty="0" smtClean="0"/>
              <a:t> u </a:t>
            </a:r>
            <a:r>
              <a:rPr lang="en-US" dirty="0" err="1" smtClean="0"/>
              <a:t>automobilskoj</a:t>
            </a:r>
            <a:r>
              <a:rPr lang="en-US" dirty="0" smtClean="0"/>
              <a:t> </a:t>
            </a:r>
            <a:r>
              <a:rPr lang="en-US" dirty="0" err="1" smtClean="0"/>
              <a:t>industriji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Nemogućnost</a:t>
            </a:r>
            <a:r>
              <a:rPr lang="en-US" dirty="0" smtClean="0"/>
              <a:t> </a:t>
            </a:r>
            <a:r>
              <a:rPr lang="en-US" dirty="0" err="1" smtClean="0"/>
              <a:t>postizanja</a:t>
            </a:r>
            <a:r>
              <a:rPr lang="en-US" dirty="0" smtClean="0"/>
              <a:t> </a:t>
            </a:r>
            <a:r>
              <a:rPr lang="en-US" dirty="0" err="1" smtClean="0"/>
              <a:t>hermetičnih</a:t>
            </a:r>
            <a:r>
              <a:rPr lang="en-US" dirty="0" smtClean="0"/>
              <a:t> </a:t>
            </a:r>
            <a:r>
              <a:rPr lang="en-US" dirty="0" err="1" smtClean="0"/>
              <a:t>spojeva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limova</a:t>
            </a:r>
            <a:r>
              <a:rPr lang="en-US" dirty="0" smtClean="0"/>
              <a:t> 0,1-6 mm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4000" u="sng" dirty="0" err="1" smtClean="0"/>
              <a:t>Bradavičasto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zavarivanje</a:t>
            </a:r>
            <a:r>
              <a:rPr lang="en-US" sz="4000" dirty="0" smtClean="0"/>
              <a:t>:</a:t>
            </a:r>
          </a:p>
          <a:p>
            <a:pPr>
              <a:buFontTx/>
              <a:buChar char="-"/>
            </a:pPr>
            <a:r>
              <a:rPr lang="sr-Latn-CS" sz="2800" dirty="0" smtClean="0"/>
              <a:t>Limovi koji se zavaruju imaju izbočine</a:t>
            </a:r>
          </a:p>
          <a:p>
            <a:pPr>
              <a:buFontTx/>
              <a:buChar char="-"/>
            </a:pPr>
            <a:r>
              <a:rPr lang="sr-Latn-CS" sz="2800" dirty="0" smtClean="0"/>
              <a:t>U isto vreme se vrši zavarivanje u više tačaka</a:t>
            </a:r>
          </a:p>
          <a:p>
            <a:pPr>
              <a:buFontTx/>
              <a:buChar char="-"/>
            </a:pPr>
            <a:r>
              <a:rPr lang="sr-Latn-CS" sz="2800" dirty="0" smtClean="0"/>
              <a:t>Nakon zavarivanja se izbočine ili ne vide ili slabo vide</a:t>
            </a:r>
          </a:p>
          <a:p>
            <a:pPr>
              <a:buFontTx/>
              <a:buChar char="-"/>
            </a:pPr>
            <a:r>
              <a:rPr lang="sr-Latn-CS" sz="2800" dirty="0" smtClean="0"/>
              <a:t>Elektrode su velikih dimenzija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04257" y="3488417"/>
            <a:ext cx="4852237" cy="325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7450" y="4419600"/>
            <a:ext cx="4051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u="sng" dirty="0" smtClean="0"/>
              <a:t>Primena i specifičnosti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Za niskougljenične čelike</a:t>
            </a:r>
          </a:p>
          <a:p>
            <a:pPr>
              <a:buFontTx/>
              <a:buChar char="-"/>
            </a:pPr>
            <a:r>
              <a:rPr lang="sr-Latn-CS" dirty="0" smtClean="0"/>
              <a:t>Potrebna velika snaga uređaja</a:t>
            </a:r>
          </a:p>
          <a:p>
            <a:pPr>
              <a:buFontTx/>
              <a:buChar char="-"/>
            </a:pPr>
            <a:r>
              <a:rPr lang="sr-Latn-CS" dirty="0" smtClean="0"/>
              <a:t>Velika produkrivnost</a:t>
            </a:r>
          </a:p>
          <a:p>
            <a:pPr>
              <a:buFontTx/>
              <a:buChar char="-"/>
            </a:pPr>
            <a:r>
              <a:rPr lang="sr-Latn-CS" dirty="0" smtClean="0"/>
              <a:t>Zavarivanje limova delbjine 0,5-5 mm</a:t>
            </a:r>
          </a:p>
          <a:p>
            <a:pPr>
              <a:buFontTx/>
              <a:buChar char="-"/>
            </a:pPr>
            <a:r>
              <a:rPr lang="sr-Latn-CS" dirty="0" smtClean="0"/>
              <a:t>Mogućnost zavarivanja tankih sa debelim limovima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u="sng" dirty="0" err="1" smtClean="0"/>
              <a:t>Šavno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zavarivanje</a:t>
            </a:r>
            <a:r>
              <a:rPr lang="en-US" dirty="0" smtClean="0"/>
              <a:t>:</a:t>
            </a: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Koriste se kružne elektrode između kojih se kreće osnovni materijal,</a:t>
            </a:r>
          </a:p>
          <a:p>
            <a:pPr>
              <a:buNone/>
            </a:pPr>
            <a:r>
              <a:rPr lang="sr-Latn-CS" dirty="0" smtClean="0"/>
              <a:t>	a moguće je i da su </a:t>
            </a:r>
          </a:p>
          <a:p>
            <a:pPr>
              <a:buNone/>
            </a:pPr>
            <a:r>
              <a:rPr lang="sr-Latn-CS" dirty="0" smtClean="0"/>
              <a:t>	elektrode pokretne.</a:t>
            </a:r>
          </a:p>
          <a:p>
            <a:pPr>
              <a:buFontTx/>
              <a:buChar char="-"/>
            </a:pPr>
            <a:r>
              <a:rPr lang="sr-Latn-CS" dirty="0" smtClean="0"/>
              <a:t>Zavarene tačke se </a:t>
            </a:r>
          </a:p>
          <a:p>
            <a:pPr>
              <a:buNone/>
            </a:pPr>
            <a:r>
              <a:rPr lang="sr-Latn-CS" dirty="0" smtClean="0"/>
              <a:t>	međusobno preklapaju</a:t>
            </a:r>
          </a:p>
          <a:p>
            <a:pPr>
              <a:buFontTx/>
              <a:buChar char="-"/>
            </a:pPr>
            <a:r>
              <a:rPr lang="sr-Latn-CS" dirty="0" smtClean="0"/>
              <a:t>Može biti dvostrano ili </a:t>
            </a:r>
          </a:p>
          <a:p>
            <a:pPr>
              <a:buNone/>
            </a:pPr>
            <a:r>
              <a:rPr lang="sr-Latn-CS" dirty="0" smtClean="0"/>
              <a:t>	jednostrano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800600" y="1773195"/>
            <a:ext cx="4343400" cy="500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sz="3200" u="sng" dirty="0" smtClean="0"/>
              <a:t>Primena i specifičnosti</a:t>
            </a:r>
            <a:r>
              <a:rPr lang="sr-Latn-CS" sz="3200" dirty="0" smtClean="0"/>
              <a:t>:</a:t>
            </a:r>
          </a:p>
          <a:p>
            <a:pPr>
              <a:buNone/>
            </a:pPr>
            <a:r>
              <a:rPr lang="sr-Latn-CS" dirty="0" smtClean="0"/>
              <a:t>-  Koristi se za zavarivanje različitih materijala: niskougljeničnih i nerđajućih čelika, leg.Al, Cu, Ti,...</a:t>
            </a:r>
          </a:p>
          <a:p>
            <a:pPr>
              <a:buFontTx/>
              <a:buChar char="-"/>
            </a:pPr>
            <a:r>
              <a:rPr lang="sr-Latn-CS" sz="3200" dirty="0" smtClean="0"/>
              <a:t>Postiže se hermetičnost na tečnosti i gasove</a:t>
            </a:r>
          </a:p>
          <a:p>
            <a:pPr>
              <a:buFontTx/>
              <a:buChar char="-"/>
            </a:pPr>
            <a:r>
              <a:rPr lang="sr-Latn-CS" dirty="0" smtClean="0"/>
              <a:t>Debljine limova do 3 mm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 smtClean="0"/>
              <a:t>Prednosti</a:t>
            </a:r>
            <a:r>
              <a:rPr lang="sr-Latn-CS" u="sng" dirty="0" smtClean="0"/>
              <a:t> zavarivanja el.otporom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Širok</a:t>
            </a:r>
            <a:r>
              <a:rPr lang="en-US" dirty="0" smtClean="0"/>
              <a:t> </a:t>
            </a:r>
            <a:r>
              <a:rPr lang="en-US" dirty="0" err="1" smtClean="0"/>
              <a:t>spektar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zavarivati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automatizacije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Mali </a:t>
            </a:r>
            <a:r>
              <a:rPr lang="en-US" dirty="0" err="1" smtClean="0"/>
              <a:t>utrošak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(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ekonomičnost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produktivnost</a:t>
            </a:r>
            <a:endParaRPr lang="en-US" dirty="0" smtClean="0"/>
          </a:p>
          <a:p>
            <a:endParaRPr lang="en-US" dirty="0"/>
          </a:p>
          <a:p>
            <a:r>
              <a:rPr lang="en-US" u="sng" dirty="0" err="1" smtClean="0"/>
              <a:t>Nedostaci</a:t>
            </a:r>
            <a:r>
              <a:rPr lang="sr-Latn-CS" u="sng" dirty="0" smtClean="0"/>
              <a:t> zavarivanja el.otporom 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Skupa</a:t>
            </a:r>
            <a:r>
              <a:rPr lang="en-US" dirty="0" smtClean="0"/>
              <a:t> </a:t>
            </a:r>
            <a:r>
              <a:rPr lang="en-US" dirty="0" err="1" smtClean="0"/>
              <a:t>oprema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Oprema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pogodna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prenošenje</a:t>
            </a:r>
            <a:r>
              <a:rPr lang="en-US" dirty="0" smtClean="0"/>
              <a:t> van </a:t>
            </a:r>
            <a:r>
              <a:rPr lang="en-US" dirty="0" err="1" smtClean="0"/>
              <a:t>pogona</a:t>
            </a:r>
            <a:r>
              <a:rPr lang="sr-Latn-CS" dirty="0" smtClean="0"/>
              <a:t> (terenski rad)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Ograničenje</a:t>
            </a:r>
            <a:r>
              <a:rPr lang="en-US" dirty="0" smtClean="0"/>
              <a:t> </a:t>
            </a:r>
            <a:r>
              <a:rPr lang="en-US" dirty="0" err="1" smtClean="0"/>
              <a:t>debljine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poprečnog</a:t>
            </a:r>
            <a:r>
              <a:rPr lang="en-US" dirty="0" smtClean="0"/>
              <a:t> </a:t>
            </a:r>
            <a:r>
              <a:rPr lang="en-US" dirty="0" err="1" smtClean="0"/>
              <a:t>preseka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električnim</a:t>
            </a:r>
            <a:r>
              <a:rPr lang="en-US" dirty="0" smtClean="0"/>
              <a:t> </a:t>
            </a:r>
            <a:r>
              <a:rPr lang="en-US" dirty="0" err="1" smtClean="0"/>
              <a:t>otporom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pritiskom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Može</a:t>
            </a:r>
            <a:r>
              <a:rPr lang="en-US" dirty="0" smtClean="0"/>
              <a:t>, a ne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dolaziti</a:t>
            </a:r>
            <a:r>
              <a:rPr lang="en-US" dirty="0" smtClean="0"/>
              <a:t> do </a:t>
            </a:r>
            <a:r>
              <a:rPr lang="en-US" dirty="0" err="1" smtClean="0"/>
              <a:t>topljenja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važno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materijal</a:t>
            </a:r>
            <a:r>
              <a:rPr lang="en-US" dirty="0" smtClean="0"/>
              <a:t> </a:t>
            </a:r>
            <a:r>
              <a:rPr lang="en-US" dirty="0" err="1" smtClean="0"/>
              <a:t>razmekšan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maloj</a:t>
            </a:r>
            <a:r>
              <a:rPr lang="en-US" dirty="0" smtClean="0"/>
              <a:t> </a:t>
            </a:r>
            <a:r>
              <a:rPr lang="en-US" dirty="0" err="1" smtClean="0"/>
              <a:t>površini</a:t>
            </a:r>
            <a:r>
              <a:rPr lang="en-US" dirty="0" smtClean="0"/>
              <a:t> (u </a:t>
            </a:r>
            <a:r>
              <a:rPr lang="en-US" dirty="0" err="1" smtClean="0"/>
              <a:t>kontaktnoj</a:t>
            </a:r>
            <a:r>
              <a:rPr lang="en-US" dirty="0" smtClean="0"/>
              <a:t> </a:t>
            </a:r>
            <a:r>
              <a:rPr lang="en-US" dirty="0" err="1" smtClean="0"/>
              <a:t>tački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/>
              <a:t>D</a:t>
            </a:r>
            <a:r>
              <a:rPr lang="en-US" dirty="0" err="1" smtClean="0"/>
              <a:t>irektnim</a:t>
            </a:r>
            <a:r>
              <a:rPr lang="en-US" dirty="0" smtClean="0"/>
              <a:t> </a:t>
            </a:r>
            <a:r>
              <a:rPr lang="en-US" dirty="0" err="1" smtClean="0"/>
              <a:t>propuštanjem</a:t>
            </a:r>
            <a:r>
              <a:rPr lang="en-US" dirty="0" smtClean="0"/>
              <a:t> </a:t>
            </a:r>
            <a:r>
              <a:rPr lang="en-US" dirty="0" err="1" smtClean="0"/>
              <a:t>el.struje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(</a:t>
            </a:r>
            <a:r>
              <a:rPr lang="en-US" dirty="0" err="1" smtClean="0"/>
              <a:t>kontakt</a:t>
            </a:r>
            <a:r>
              <a:rPr lang="en-US" dirty="0" smtClean="0"/>
              <a:t>), </a:t>
            </a:r>
            <a:r>
              <a:rPr lang="en-US" dirty="0" err="1" smtClean="0"/>
              <a:t>indukuju</a:t>
            </a:r>
            <a:r>
              <a:rPr lang="en-US" dirty="0" smtClean="0"/>
              <a:t> se </a:t>
            </a:r>
            <a:r>
              <a:rPr lang="en-US" dirty="0" err="1" smtClean="0"/>
              <a:t>vihorne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u </a:t>
            </a:r>
            <a:r>
              <a:rPr lang="en-US" dirty="0" err="1" smtClean="0"/>
              <a:t>materijalu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zagreva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64366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640080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Osnovna</a:t>
            </a:r>
            <a:r>
              <a:rPr lang="en-US" sz="2800" dirty="0" smtClean="0"/>
              <a:t> </a:t>
            </a:r>
            <a:r>
              <a:rPr lang="en-US" sz="2800" dirty="0" err="1" smtClean="0"/>
              <a:t>podela</a:t>
            </a:r>
            <a:r>
              <a:rPr lang="en-US" sz="2800" dirty="0" smtClean="0"/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Sučeono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Preklopno</a:t>
            </a: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r>
              <a:rPr lang="en-US" sz="2800" dirty="0" err="1" smtClean="0"/>
              <a:t>Električni</a:t>
            </a:r>
            <a:r>
              <a:rPr lang="en-US" sz="2800" dirty="0" smtClean="0"/>
              <a:t> </a:t>
            </a:r>
            <a:r>
              <a:rPr lang="en-US" sz="2800" dirty="0" err="1" smtClean="0"/>
              <a:t>otpor</a:t>
            </a:r>
            <a:r>
              <a:rPr lang="en-US" sz="2800" dirty="0" smtClean="0"/>
              <a:t> se</a:t>
            </a:r>
          </a:p>
          <a:p>
            <a:pPr marL="514350" indent="-514350">
              <a:buNone/>
            </a:pPr>
            <a:r>
              <a:rPr lang="en-US" sz="2800" dirty="0" err="1"/>
              <a:t>i</a:t>
            </a:r>
            <a:r>
              <a:rPr lang="en-US" sz="2800" dirty="0" err="1" smtClean="0"/>
              <a:t>zražava</a:t>
            </a:r>
            <a:r>
              <a:rPr lang="en-US" sz="2800" dirty="0" smtClean="0"/>
              <a:t>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zbir</a:t>
            </a:r>
            <a:r>
              <a:rPr lang="en-US" sz="2800" dirty="0" smtClean="0"/>
              <a:t>:</a:t>
            </a:r>
          </a:p>
          <a:p>
            <a:pPr marL="514350" indent="-514350">
              <a:buNone/>
            </a:pPr>
            <a:r>
              <a:rPr lang="en-US" sz="2800" dirty="0" smtClean="0"/>
              <a:t>R=2R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+R</a:t>
            </a:r>
            <a:r>
              <a:rPr lang="en-US" sz="2800" baseline="-25000" dirty="0" smtClean="0"/>
              <a:t>k</a:t>
            </a:r>
            <a:r>
              <a:rPr lang="en-US" sz="2800" dirty="0" smtClean="0"/>
              <a:t>+2R</a:t>
            </a:r>
            <a:r>
              <a:rPr lang="en-US" sz="2800" baseline="-25000" dirty="0" smtClean="0"/>
              <a:t>e</a:t>
            </a:r>
          </a:p>
          <a:p>
            <a:pPr marL="514350" indent="-514350">
              <a:buNone/>
            </a:pPr>
            <a:r>
              <a:rPr lang="en-US" sz="2800" dirty="0" err="1" smtClean="0"/>
              <a:t>R</a:t>
            </a:r>
            <a:r>
              <a:rPr lang="en-US" sz="2800" baseline="-25000" dirty="0" err="1" smtClean="0"/>
              <a:t>m</a:t>
            </a:r>
            <a:r>
              <a:rPr lang="en-US" sz="2800" dirty="0" smtClean="0"/>
              <a:t>- </a:t>
            </a:r>
            <a:r>
              <a:rPr lang="en-US" sz="2800" dirty="0" err="1" smtClean="0"/>
              <a:t>otpor</a:t>
            </a:r>
            <a:r>
              <a:rPr lang="en-US" sz="2800" dirty="0" smtClean="0"/>
              <a:t> </a:t>
            </a:r>
            <a:r>
              <a:rPr lang="en-US" sz="2800" dirty="0" err="1" smtClean="0"/>
              <a:t>osnovnog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err="1" smtClean="0"/>
              <a:t>R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 – </a:t>
            </a:r>
            <a:r>
              <a:rPr lang="en-US" sz="2800" dirty="0" err="1" smtClean="0"/>
              <a:t>otpor</a:t>
            </a:r>
            <a:r>
              <a:rPr lang="en-US" sz="2800" dirty="0" smtClean="0"/>
              <a:t> </a:t>
            </a:r>
            <a:r>
              <a:rPr lang="en-US" sz="2800" dirty="0" err="1" smtClean="0"/>
              <a:t>kontakta</a:t>
            </a:r>
            <a:r>
              <a:rPr lang="en-US" sz="2800" dirty="0" smtClean="0"/>
              <a:t> </a:t>
            </a:r>
            <a:r>
              <a:rPr lang="en-US" sz="2800" dirty="0" err="1" smtClean="0"/>
              <a:t>između</a:t>
            </a:r>
            <a:r>
              <a:rPr lang="en-US" sz="2800" dirty="0" smtClean="0"/>
              <a:t> </a:t>
            </a:r>
            <a:r>
              <a:rPr lang="en-US" sz="2800" dirty="0" err="1" smtClean="0"/>
              <a:t>delova</a:t>
            </a:r>
            <a:r>
              <a:rPr lang="en-US" sz="2800" dirty="0" smtClean="0"/>
              <a:t> </a:t>
            </a:r>
            <a:r>
              <a:rPr lang="en-US" sz="2800" dirty="0" err="1" smtClean="0"/>
              <a:t>osnovnog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– </a:t>
            </a:r>
            <a:r>
              <a:rPr lang="en-US" sz="2800" dirty="0" err="1" smtClean="0"/>
              <a:t>otpor</a:t>
            </a:r>
            <a:r>
              <a:rPr lang="en-US" sz="2800" dirty="0" smtClean="0"/>
              <a:t> </a:t>
            </a:r>
            <a:r>
              <a:rPr lang="en-US" sz="2800" dirty="0" err="1" smtClean="0"/>
              <a:t>između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elektrode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osnovnog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5668963"/>
          </a:xfrm>
        </p:spPr>
        <p:txBody>
          <a:bodyPr/>
          <a:lstStyle/>
          <a:p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električnim</a:t>
            </a:r>
            <a:r>
              <a:rPr lang="en-US" dirty="0" smtClean="0"/>
              <a:t> </a:t>
            </a:r>
            <a:r>
              <a:rPr lang="en-US" dirty="0" err="1" smtClean="0"/>
              <a:t>otporom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Sučeono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zbijanjem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Sučeono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varničenjem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Tačkasto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Bradavičasto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Šavno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172200" y="1676400"/>
            <a:ext cx="304800" cy="1219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172200" y="3429000"/>
            <a:ext cx="381000" cy="1676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16764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Sučeoni</a:t>
            </a:r>
            <a:r>
              <a:rPr lang="en-US" sz="3200" dirty="0" smtClean="0"/>
              <a:t> </a:t>
            </a:r>
            <a:r>
              <a:rPr lang="en-US" sz="3200" dirty="0" err="1" smtClean="0"/>
              <a:t>postupci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3657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Preklopni</a:t>
            </a:r>
            <a:r>
              <a:rPr lang="en-US" sz="3200" dirty="0" smtClean="0"/>
              <a:t> </a:t>
            </a:r>
            <a:r>
              <a:rPr lang="en-US" sz="3200" dirty="0" err="1" smtClean="0"/>
              <a:t>postupci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u="sng" dirty="0" err="1" smtClean="0"/>
              <a:t>Sučeono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zavarivanje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zbijanjem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se </a:t>
            </a:r>
            <a:r>
              <a:rPr lang="en-US" dirty="0" err="1" smtClean="0"/>
              <a:t>stegne</a:t>
            </a:r>
            <a:r>
              <a:rPr lang="en-US" dirty="0" smtClean="0"/>
              <a:t> u </a:t>
            </a:r>
            <a:r>
              <a:rPr lang="en-US" dirty="0" err="1" smtClean="0"/>
              <a:t>čeljusti</a:t>
            </a:r>
            <a:r>
              <a:rPr lang="en-US" dirty="0" smtClean="0"/>
              <a:t> –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čeljust</a:t>
            </a:r>
            <a:r>
              <a:rPr lang="en-US" dirty="0" smtClean="0"/>
              <a:t> je </a:t>
            </a:r>
            <a:r>
              <a:rPr lang="en-US" dirty="0" err="1" smtClean="0"/>
              <a:t>nepokretna</a:t>
            </a:r>
            <a:r>
              <a:rPr lang="en-US" dirty="0" smtClean="0"/>
              <a:t>, </a:t>
            </a:r>
            <a:r>
              <a:rPr lang="en-US" dirty="0" err="1" smtClean="0"/>
              <a:t>druga</a:t>
            </a:r>
            <a:r>
              <a:rPr lang="en-US" dirty="0" smtClean="0"/>
              <a:t> je </a:t>
            </a:r>
            <a:r>
              <a:rPr lang="en-US" dirty="0" err="1" smtClean="0"/>
              <a:t>pokretna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Uključi</a:t>
            </a:r>
            <a:r>
              <a:rPr lang="en-US" dirty="0" smtClean="0"/>
              <a:t> se </a:t>
            </a:r>
            <a:r>
              <a:rPr lang="en-US" dirty="0" err="1" smtClean="0"/>
              <a:t>struja</a:t>
            </a:r>
            <a:r>
              <a:rPr lang="en-US" dirty="0" smtClean="0"/>
              <a:t>, </a:t>
            </a:r>
            <a:r>
              <a:rPr lang="en-US" dirty="0" err="1" smtClean="0"/>
              <a:t>kontakt</a:t>
            </a:r>
            <a:r>
              <a:rPr lang="en-US" dirty="0" smtClean="0"/>
              <a:t> se </a:t>
            </a:r>
            <a:r>
              <a:rPr lang="en-US" dirty="0" err="1" smtClean="0"/>
              <a:t>zagreje</a:t>
            </a:r>
            <a:r>
              <a:rPr lang="en-US" dirty="0" smtClean="0"/>
              <a:t> (&gt;1300</a:t>
            </a:r>
            <a:r>
              <a:rPr lang="en-US" baseline="30000" dirty="0" smtClean="0"/>
              <a:t>o</a:t>
            </a:r>
            <a:r>
              <a:rPr lang="en-US" dirty="0" smtClean="0"/>
              <a:t>C), </a:t>
            </a:r>
            <a:r>
              <a:rPr lang="en-US" dirty="0" err="1" smtClean="0"/>
              <a:t>izvrši</a:t>
            </a:r>
            <a:r>
              <a:rPr lang="en-US" dirty="0" smtClean="0"/>
              <a:t> se </a:t>
            </a:r>
            <a:r>
              <a:rPr lang="en-US" dirty="0" err="1" smtClean="0"/>
              <a:t>pritisak</a:t>
            </a:r>
            <a:r>
              <a:rPr lang="en-US" dirty="0" smtClean="0"/>
              <a:t> </a:t>
            </a:r>
            <a:r>
              <a:rPr lang="en-US" dirty="0" err="1" smtClean="0"/>
              <a:t>silom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isključi</a:t>
            </a:r>
            <a:r>
              <a:rPr lang="en-US" dirty="0" smtClean="0"/>
              <a:t> se </a:t>
            </a:r>
            <a:r>
              <a:rPr lang="en-US" dirty="0" err="1" smtClean="0"/>
              <a:t>struja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49696" y="3605982"/>
            <a:ext cx="5827020" cy="2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6033788" y="3988156"/>
            <a:ext cx="2962591" cy="126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000">
            <a:off x="6101148" y="5436655"/>
            <a:ext cx="3037369" cy="65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Primena</a:t>
            </a:r>
            <a:r>
              <a:rPr lang="en-US" u="sng" dirty="0" smtClean="0"/>
              <a:t> </a:t>
            </a:r>
            <a:r>
              <a:rPr lang="en-US" u="sng" dirty="0" err="1" smtClean="0"/>
              <a:t>i</a:t>
            </a:r>
            <a:r>
              <a:rPr lang="en-US" u="sng" dirty="0" smtClean="0"/>
              <a:t> </a:t>
            </a:r>
            <a:r>
              <a:rPr lang="en-US" u="sng" dirty="0" err="1" smtClean="0"/>
              <a:t>specifičnosti</a:t>
            </a:r>
            <a:r>
              <a:rPr lang="en-US" dirty="0" smtClean="0"/>
              <a:t>: 	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/>
              <a:t>z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niskougljenični</a:t>
            </a:r>
            <a:r>
              <a:rPr lang="en-US" dirty="0" smtClean="0"/>
              <a:t> </a:t>
            </a:r>
            <a:r>
              <a:rPr lang="en-US" dirty="0" err="1" smtClean="0"/>
              <a:t>čelik</a:t>
            </a:r>
            <a:r>
              <a:rPr lang="en-US" dirty="0" smtClean="0"/>
              <a:t>, Cu </a:t>
            </a:r>
            <a:r>
              <a:rPr lang="en-US" dirty="0" err="1" smtClean="0"/>
              <a:t>i</a:t>
            </a:r>
            <a:r>
              <a:rPr lang="en-US" dirty="0" smtClean="0"/>
              <a:t> Al</a:t>
            </a:r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preseke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jednostavno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ravnomeran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preseku</a:t>
            </a:r>
            <a:r>
              <a:rPr lang="en-US" dirty="0"/>
              <a:t> (</a:t>
            </a:r>
            <a:r>
              <a:rPr lang="en-US" dirty="0" err="1"/>
              <a:t>kružni</a:t>
            </a:r>
            <a:r>
              <a:rPr lang="en-US" dirty="0"/>
              <a:t>, </a:t>
            </a:r>
            <a:r>
              <a:rPr lang="en-US" dirty="0" err="1"/>
              <a:t>kvadratni</a:t>
            </a:r>
            <a:r>
              <a:rPr lang="en-US" dirty="0"/>
              <a:t>, </a:t>
            </a:r>
            <a:r>
              <a:rPr lang="en-US" dirty="0" err="1"/>
              <a:t>pravougaoni</a:t>
            </a:r>
            <a:r>
              <a:rPr lang="en-US" dirty="0"/>
              <a:t> </a:t>
            </a:r>
            <a:r>
              <a:rPr lang="en-US" dirty="0" err="1" smtClean="0"/>
              <a:t>presek</a:t>
            </a:r>
            <a:r>
              <a:rPr lang="en-US" dirty="0" smtClean="0"/>
              <a:t> </a:t>
            </a:r>
            <a:r>
              <a:rPr lang="en-US" dirty="0" err="1" smtClean="0"/>
              <a:t>šipkastih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/>
              <a:t>Obavezna</a:t>
            </a:r>
            <a:r>
              <a:rPr lang="en-US" dirty="0" smtClean="0"/>
              <a:t> </a:t>
            </a:r>
            <a:r>
              <a:rPr lang="en-US" dirty="0" err="1" smtClean="0"/>
              <a:t>precizna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 </a:t>
            </a:r>
            <a:r>
              <a:rPr lang="en-US" dirty="0" err="1" smtClean="0"/>
              <a:t>kontaktnih</a:t>
            </a:r>
            <a:r>
              <a:rPr lang="en-US" dirty="0" smtClean="0"/>
              <a:t> </a:t>
            </a:r>
            <a:r>
              <a:rPr lang="en-US" dirty="0" err="1" smtClean="0"/>
              <a:t>površina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09800"/>
            <a:ext cx="266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2743200" y="28956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743200" y="55626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43200" y="4267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25980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Prevelika</a:t>
            </a:r>
            <a:r>
              <a:rPr lang="en-US" sz="2400" dirty="0" smtClean="0"/>
              <a:t> </a:t>
            </a:r>
            <a:r>
              <a:rPr lang="en-US" sz="2400" dirty="0" err="1" smtClean="0"/>
              <a:t>sila</a:t>
            </a:r>
            <a:r>
              <a:rPr lang="en-US" sz="2400" dirty="0" smtClean="0"/>
              <a:t> </a:t>
            </a:r>
            <a:r>
              <a:rPr lang="en-US" sz="2400" dirty="0" err="1" smtClean="0"/>
              <a:t>izaziva</a:t>
            </a:r>
            <a:r>
              <a:rPr lang="en-US" sz="2400" dirty="0" smtClean="0"/>
              <a:t> </a:t>
            </a:r>
            <a:r>
              <a:rPr lang="en-US" sz="2400" dirty="0" err="1" smtClean="0"/>
              <a:t>premali</a:t>
            </a:r>
            <a:r>
              <a:rPr lang="en-US" sz="2400" dirty="0" smtClean="0"/>
              <a:t> </a:t>
            </a:r>
            <a:r>
              <a:rPr lang="en-US" sz="2400" dirty="0" err="1" smtClean="0"/>
              <a:t>otpor</a:t>
            </a:r>
            <a:r>
              <a:rPr lang="en-US" sz="2400" dirty="0" smtClean="0"/>
              <a:t> </a:t>
            </a:r>
            <a:r>
              <a:rPr lang="en-US" sz="2400" dirty="0" err="1" smtClean="0"/>
              <a:t>kontakta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nedovoljno</a:t>
            </a:r>
            <a:r>
              <a:rPr lang="en-US" sz="2400" dirty="0" smtClean="0"/>
              <a:t> </a:t>
            </a:r>
            <a:r>
              <a:rPr lang="en-US" sz="2400" dirty="0" err="1" smtClean="0"/>
              <a:t>zagrevanje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5265003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Premala</a:t>
            </a:r>
            <a:r>
              <a:rPr lang="en-US" sz="2400" dirty="0" smtClean="0"/>
              <a:t> </a:t>
            </a:r>
            <a:r>
              <a:rPr lang="en-US" sz="2400" dirty="0" err="1" smtClean="0"/>
              <a:t>sila</a:t>
            </a:r>
            <a:r>
              <a:rPr lang="en-US" sz="2400" dirty="0" smtClean="0"/>
              <a:t> </a:t>
            </a:r>
            <a:r>
              <a:rPr lang="en-US" sz="2400" dirty="0" err="1" smtClean="0"/>
              <a:t>izaziva</a:t>
            </a:r>
            <a:r>
              <a:rPr lang="en-US" sz="2400" dirty="0" smtClean="0"/>
              <a:t> </a:t>
            </a:r>
            <a:r>
              <a:rPr lang="en-US" sz="2400" dirty="0" err="1" smtClean="0"/>
              <a:t>prevelik</a:t>
            </a:r>
            <a:r>
              <a:rPr lang="en-US" sz="2400" dirty="0" smtClean="0"/>
              <a:t> </a:t>
            </a:r>
            <a:r>
              <a:rPr lang="en-US" sz="2400" dirty="0" err="1" smtClean="0"/>
              <a:t>otpor</a:t>
            </a:r>
            <a:r>
              <a:rPr lang="en-US" sz="2400" dirty="0" smtClean="0"/>
              <a:t> </a:t>
            </a:r>
            <a:r>
              <a:rPr lang="en-US" sz="2400" dirty="0" err="1" smtClean="0"/>
              <a:t>kontakta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prekomerno</a:t>
            </a:r>
            <a:r>
              <a:rPr lang="en-US" sz="2400" dirty="0" smtClean="0"/>
              <a:t> </a:t>
            </a:r>
            <a:r>
              <a:rPr lang="en-US" sz="2400" dirty="0" err="1" smtClean="0"/>
              <a:t>zagrevanje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izaziva</a:t>
            </a:r>
            <a:r>
              <a:rPr lang="en-US" sz="2400" dirty="0" smtClean="0"/>
              <a:t> </a:t>
            </a:r>
            <a:r>
              <a:rPr lang="en-US" sz="2400" dirty="0" err="1" smtClean="0"/>
              <a:t>izbacivanje</a:t>
            </a:r>
            <a:r>
              <a:rPr lang="en-US" sz="2400" dirty="0" smtClean="0"/>
              <a:t> </a:t>
            </a:r>
            <a:r>
              <a:rPr lang="en-US" sz="2400" dirty="0" err="1" smtClean="0"/>
              <a:t>kapi</a:t>
            </a:r>
            <a:r>
              <a:rPr lang="en-US" sz="2400" dirty="0" smtClean="0"/>
              <a:t> </a:t>
            </a:r>
            <a:r>
              <a:rPr lang="en-US" sz="2400" dirty="0" err="1" smtClean="0"/>
              <a:t>tečnog</a:t>
            </a:r>
            <a:r>
              <a:rPr lang="en-US" sz="2400" dirty="0" smtClean="0"/>
              <a:t> </a:t>
            </a:r>
            <a:r>
              <a:rPr lang="en-US" sz="2400" dirty="0" err="1" smtClean="0"/>
              <a:t>metala</a:t>
            </a:r>
            <a:r>
              <a:rPr lang="en-US" sz="2400" dirty="0" smtClean="0"/>
              <a:t> (</a:t>
            </a:r>
            <a:r>
              <a:rPr lang="en-US" sz="2400" dirty="0" err="1" smtClean="0"/>
              <a:t>varničenje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39696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Normalna</a:t>
            </a:r>
            <a:r>
              <a:rPr lang="en-US" sz="2400" dirty="0" smtClean="0"/>
              <a:t> </a:t>
            </a:r>
            <a:r>
              <a:rPr lang="en-US" sz="2400" dirty="0" err="1" smtClean="0"/>
              <a:t>sila</a:t>
            </a:r>
            <a:r>
              <a:rPr lang="en-US" sz="2400" dirty="0" smtClean="0"/>
              <a:t> </a:t>
            </a:r>
            <a:r>
              <a:rPr lang="en-US" sz="2400" dirty="0" err="1" smtClean="0"/>
              <a:t>izaziva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potreban</a:t>
            </a:r>
            <a:r>
              <a:rPr lang="en-US" sz="2400" dirty="0" smtClean="0"/>
              <a:t> </a:t>
            </a:r>
            <a:r>
              <a:rPr lang="en-US" sz="2400" dirty="0" err="1" smtClean="0"/>
              <a:t>otpor</a:t>
            </a:r>
            <a:r>
              <a:rPr lang="en-US" sz="2400" dirty="0" smtClean="0"/>
              <a:t> </a:t>
            </a:r>
            <a:r>
              <a:rPr lang="en-US" sz="2400" dirty="0" err="1" smtClean="0"/>
              <a:t>kontakta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dovoljno</a:t>
            </a:r>
            <a:r>
              <a:rPr lang="en-US" sz="2400" dirty="0" smtClean="0"/>
              <a:t> </a:t>
            </a:r>
            <a:r>
              <a:rPr lang="en-US" sz="2400" dirty="0" err="1" smtClean="0"/>
              <a:t>zagrevanje</a:t>
            </a:r>
            <a:r>
              <a:rPr lang="en-US" sz="2400" dirty="0" smtClean="0"/>
              <a:t> (&gt;1300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C) 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52400" y="3505200"/>
            <a:ext cx="2590800" cy="1371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533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u="sng" dirty="0" err="1"/>
              <a:t>Uticaj</a:t>
            </a:r>
            <a:r>
              <a:rPr lang="en-US" sz="3200" u="sng" dirty="0"/>
              <a:t> </a:t>
            </a:r>
            <a:r>
              <a:rPr lang="en-US" sz="3200" u="sng" dirty="0" err="1"/>
              <a:t>sile</a:t>
            </a:r>
            <a:r>
              <a:rPr lang="en-US" sz="3200" u="sng" dirty="0"/>
              <a:t> </a:t>
            </a:r>
            <a:r>
              <a:rPr lang="en-US" sz="3200" u="sng" dirty="0" err="1"/>
              <a:t>pritiska</a:t>
            </a:r>
            <a:r>
              <a:rPr lang="en-US" sz="3200" u="sng" dirty="0"/>
              <a:t> </a:t>
            </a:r>
            <a:r>
              <a:rPr lang="en-US" sz="3200" u="sng" dirty="0" err="1"/>
              <a:t>na</a:t>
            </a:r>
            <a:r>
              <a:rPr lang="en-US" sz="3200" u="sng" dirty="0"/>
              <a:t> </a:t>
            </a:r>
            <a:r>
              <a:rPr lang="en-US" sz="3200" u="sng" dirty="0" err="1"/>
              <a:t>otpor</a:t>
            </a:r>
            <a:r>
              <a:rPr lang="en-US" sz="3200" u="sng" dirty="0"/>
              <a:t> </a:t>
            </a:r>
            <a:r>
              <a:rPr lang="en-US" sz="3200" u="sng" dirty="0" err="1"/>
              <a:t>kontakta</a:t>
            </a:r>
            <a:r>
              <a:rPr lang="en-US" sz="3200" u="sng" dirty="0"/>
              <a:t> </a:t>
            </a:r>
            <a:r>
              <a:rPr lang="en-US" sz="3200" u="sng" dirty="0" err="1"/>
              <a:t>i</a:t>
            </a:r>
            <a:r>
              <a:rPr lang="en-US" sz="3200" u="sng" dirty="0"/>
              <a:t> </a:t>
            </a:r>
            <a:r>
              <a:rPr lang="en-US" sz="3200" u="sng" dirty="0" err="1" smtClean="0"/>
              <a:t>temperaturu</a:t>
            </a:r>
            <a:r>
              <a:rPr lang="en-US" sz="3200" u="sng" dirty="0" smtClean="0"/>
              <a:t>:</a:t>
            </a:r>
            <a:endParaRPr lang="en-US" sz="3200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u="sng" dirty="0" err="1" smtClean="0"/>
              <a:t>Sučeono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zavarivanje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varničenjem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 smtClean="0"/>
              <a:t>većih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suč.zav.zbijanjem</a:t>
            </a:r>
            <a:r>
              <a:rPr lang="en-US" dirty="0" smtClean="0"/>
              <a:t> – </a:t>
            </a:r>
            <a:r>
              <a:rPr lang="en-US" dirty="0" err="1" smtClean="0"/>
              <a:t>postiže</a:t>
            </a:r>
            <a:r>
              <a:rPr lang="en-US" dirty="0" smtClean="0"/>
              <a:t> se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izbacivanje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Nepotrebna</a:t>
            </a:r>
            <a:r>
              <a:rPr lang="en-US" dirty="0" smtClean="0"/>
              <a:t> </a:t>
            </a:r>
            <a:r>
              <a:rPr lang="en-US" dirty="0" err="1" smtClean="0"/>
              <a:t>precizna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mašinsko</a:t>
            </a:r>
            <a:r>
              <a:rPr lang="en-US" dirty="0" smtClean="0"/>
              <a:t> </a:t>
            </a:r>
            <a:r>
              <a:rPr lang="en-US" dirty="0" err="1" smtClean="0"/>
              <a:t>skidanje</a:t>
            </a:r>
            <a:r>
              <a:rPr lang="en-US" dirty="0" smtClean="0"/>
              <a:t> </a:t>
            </a:r>
            <a:r>
              <a:rPr lang="en-US" dirty="0" err="1" smtClean="0"/>
              <a:t>nastalog</a:t>
            </a:r>
            <a:r>
              <a:rPr lang="en-US" dirty="0" smtClean="0"/>
              <a:t> </a:t>
            </a:r>
            <a:r>
              <a:rPr lang="en-US" dirty="0" err="1" smtClean="0"/>
              <a:t>venca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37776" y="4490454"/>
            <a:ext cx="5827020" cy="22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435366"/>
            <a:ext cx="3124200" cy="150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5882640"/>
            <a:ext cx="3200400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5745163"/>
          </a:xfrm>
        </p:spPr>
        <p:txBody>
          <a:bodyPr/>
          <a:lstStyle/>
          <a:p>
            <a:r>
              <a:rPr lang="en-US" u="sng" dirty="0" err="1" smtClean="0"/>
              <a:t>Primena</a:t>
            </a:r>
            <a:r>
              <a:rPr lang="en-US" u="sng" dirty="0" smtClean="0"/>
              <a:t> </a:t>
            </a:r>
            <a:r>
              <a:rPr lang="en-US" u="sng" dirty="0" err="1" smtClean="0"/>
              <a:t>i</a:t>
            </a:r>
            <a:r>
              <a:rPr lang="en-US" u="sng" dirty="0" smtClean="0"/>
              <a:t> </a:t>
            </a:r>
            <a:r>
              <a:rPr lang="en-US" u="sng" dirty="0" err="1" smtClean="0"/>
              <a:t>specifičnosti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raznorodnih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: </a:t>
            </a:r>
            <a:r>
              <a:rPr lang="en-US" dirty="0" err="1" smtClean="0"/>
              <a:t>brzoreznih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ugljeničnih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, </a:t>
            </a:r>
            <a:r>
              <a:rPr lang="en-US" dirty="0" err="1" smtClean="0"/>
              <a:t>bakra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r>
              <a:rPr lang="en-US" dirty="0" smtClean="0"/>
              <a:t>,…</a:t>
            </a:r>
          </a:p>
          <a:p>
            <a:pPr>
              <a:buFontTx/>
              <a:buChar char="-"/>
            </a:pPr>
            <a:r>
              <a:rPr lang="en-US" dirty="0" err="1" smtClean="0"/>
              <a:t>Značajno</a:t>
            </a:r>
            <a:r>
              <a:rPr lang="en-US" dirty="0" smtClean="0"/>
              <a:t> </a:t>
            </a:r>
            <a:r>
              <a:rPr lang="en-US" dirty="0" err="1" smtClean="0"/>
              <a:t>skraćenje</a:t>
            </a:r>
            <a:r>
              <a:rPr lang="en-US" dirty="0" smtClean="0"/>
              <a:t> </a:t>
            </a:r>
            <a:r>
              <a:rPr lang="en-US" dirty="0" err="1" smtClean="0"/>
              <a:t>delova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zavaruju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Nepovoljnija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zav.zbijanjem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</a:rPr>
              <a:t>Mogućnost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zavarivanja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različitih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kontura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limova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traka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lanaca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karika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0"/>
            <a:ext cx="33528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1676400" y="480060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57150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š</a:t>
            </a:r>
            <a:r>
              <a:rPr lang="en-US" sz="2000" dirty="0" smtClean="0"/>
              <a:t> – </a:t>
            </a:r>
            <a:r>
              <a:rPr lang="en-US" sz="2000" dirty="0" err="1" smtClean="0"/>
              <a:t>struja</a:t>
            </a:r>
            <a:r>
              <a:rPr lang="en-US" sz="2000" dirty="0" smtClean="0"/>
              <a:t> </a:t>
            </a:r>
            <a:r>
              <a:rPr lang="en-US" sz="2000" dirty="0" err="1" smtClean="0"/>
              <a:t>šantiranja</a:t>
            </a:r>
            <a:r>
              <a:rPr lang="en-US" sz="2000" dirty="0" smtClean="0"/>
              <a:t> – </a:t>
            </a:r>
            <a:r>
              <a:rPr lang="en-US" sz="2000" dirty="0" err="1" smtClean="0"/>
              <a:t>struja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</a:t>
            </a:r>
            <a:r>
              <a:rPr lang="en-US" sz="2000" dirty="0" err="1" smtClean="0"/>
              <a:t>obilazi</a:t>
            </a:r>
            <a:r>
              <a:rPr lang="en-US" sz="2000" dirty="0" smtClean="0"/>
              <a:t> </a:t>
            </a:r>
            <a:r>
              <a:rPr lang="en-US" sz="2000" dirty="0" err="1" smtClean="0"/>
              <a:t>zatvorenu</a:t>
            </a:r>
            <a:r>
              <a:rPr lang="en-US" sz="2000" dirty="0" smtClean="0"/>
              <a:t> </a:t>
            </a:r>
            <a:r>
              <a:rPr lang="en-US" sz="2000" dirty="0" err="1" smtClean="0"/>
              <a:t>konturu</a:t>
            </a:r>
            <a:r>
              <a:rPr lang="en-US" sz="2000" dirty="0" smtClean="0"/>
              <a:t> </a:t>
            </a:r>
            <a:r>
              <a:rPr lang="en-US" sz="2000" dirty="0" err="1" smtClean="0"/>
              <a:t>dužim</a:t>
            </a:r>
            <a:r>
              <a:rPr lang="en-US" sz="2000" dirty="0" smtClean="0"/>
              <a:t> </a:t>
            </a:r>
            <a:r>
              <a:rPr lang="en-US" sz="2000" dirty="0" err="1" smtClean="0"/>
              <a:t>putem</a:t>
            </a:r>
            <a:r>
              <a:rPr lang="en-US" sz="2000" dirty="0" smtClean="0"/>
              <a:t>. </a:t>
            </a:r>
            <a:r>
              <a:rPr lang="en-US" sz="2000" dirty="0" err="1" smtClean="0"/>
              <a:t>Zbog</a:t>
            </a:r>
            <a:r>
              <a:rPr lang="en-US" sz="2000" dirty="0" smtClean="0"/>
              <a:t> toga se </a:t>
            </a:r>
            <a:r>
              <a:rPr lang="en-US" sz="2000" dirty="0" err="1" smtClean="0"/>
              <a:t>struje</a:t>
            </a:r>
            <a:r>
              <a:rPr lang="en-US" sz="2000" dirty="0" smtClean="0"/>
              <a:t> </a:t>
            </a:r>
            <a:r>
              <a:rPr lang="en-US" sz="2000" dirty="0" err="1" smtClean="0"/>
              <a:t>povećavaju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20-50%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679</Words>
  <Application>Microsoft Office PowerPoint</Application>
  <PresentationFormat>On-screen Show (4:3)</PresentationFormat>
  <Paragraphs>134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TEHNOLOGIJA ZAVARIVANJA</vt:lpstr>
      <vt:lpstr>Zavarivanje električnim otporom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24</cp:revision>
  <dcterms:created xsi:type="dcterms:W3CDTF">2014-04-05T18:16:33Z</dcterms:created>
  <dcterms:modified xsi:type="dcterms:W3CDTF">2015-09-16T07:51:27Z</dcterms:modified>
</cp:coreProperties>
</file>